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4" r:id="rId6"/>
    <p:sldId id="259" r:id="rId7"/>
    <p:sldId id="267" r:id="rId8"/>
    <p:sldId id="262" r:id="rId9"/>
    <p:sldId id="266" r:id="rId10"/>
    <p:sldId id="260" r:id="rId11"/>
    <p:sldId id="265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D8AAE22-D6C1-4EAF-B790-27103BDAC6C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A3BC46E-ACF5-46AB-AD0B-27C389578B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nds.nih.gov/disorders/parkinsons_disease/parkinsons_disease.htm" TargetMode="External"/><Relationship Id="rId2" Type="http://schemas.openxmlformats.org/officeDocument/2006/relationships/hyperlink" Target="http://www.pdf.org/en/about_pd?gclid=CLLGori85q4CFYbe4AodVy7ug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Parkinson’s Disease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Courtney and </a:t>
            </a:r>
            <a:r>
              <a:rPr lang="en-US" dirty="0" err="1" smtClean="0"/>
              <a:t>Niral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1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Prescription Medications</a:t>
            </a:r>
          </a:p>
          <a:p>
            <a:r>
              <a:rPr lang="en-US" dirty="0" smtClean="0"/>
              <a:t>Over-the-Counter Medications</a:t>
            </a:r>
          </a:p>
          <a:p>
            <a:r>
              <a:rPr lang="en-US" dirty="0" smtClean="0"/>
              <a:t>Surgical Treatments- brain stimulating surgery</a:t>
            </a:r>
          </a:p>
          <a:p>
            <a:r>
              <a:rPr lang="en-US" dirty="0" smtClean="0"/>
              <a:t>Treatment alleviates symptoms but there is no cure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182" y="4419599"/>
            <a:ext cx="4038600" cy="2336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515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315" y="914400"/>
            <a:ext cx="3986784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575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Works Cited: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hlinkClick r:id="rId2"/>
              </a:rPr>
              <a:t>http://www.pdf.org/en/about_pd?gclid=CLLGori85q4CFYbe4AodVy7ugg</a:t>
            </a:r>
            <a:r>
              <a:rPr lang="en-US" sz="2000" dirty="0" smtClean="0"/>
              <a:t> </a:t>
            </a:r>
          </a:p>
          <a:p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www.ninds.nih.gov/disorders/parkinsons_disease/parkinsons_disease.htm</a:t>
            </a:r>
            <a:r>
              <a:rPr lang="en-US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808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What is it?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Parkinson's disease (PD) is chronic and progressive movement disorder, meaning that symptoms continue and worsen over time.</a:t>
            </a:r>
          </a:p>
          <a:p>
            <a:r>
              <a:rPr lang="en-US" sz="2400" dirty="0" smtClean="0"/>
              <a:t>It is idiopathic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631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126670"/>
            <a:ext cx="4457700" cy="4988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180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affect?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000" dirty="0" smtClean="0"/>
              <a:t>Parkinson’s involves the malfunction and death of vital nerve cells in the brain, called neurons. Some of these dying neurons produce dopamine, a chemical that sends messages to the part of the brain that controls movement and coordination. As PD progresses, the amount of dopamine produced in the brain decreases, leaving a person unable to control movement normally.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83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27" y="2233613"/>
            <a:ext cx="4002112" cy="340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795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tremor of the hands, arms, legs, jaw and face </a:t>
            </a:r>
          </a:p>
          <a:p>
            <a:r>
              <a:rPr lang="en-US" sz="2000" dirty="0" smtClean="0"/>
              <a:t>slowness of movement </a:t>
            </a:r>
          </a:p>
          <a:p>
            <a:r>
              <a:rPr lang="en-US" sz="2000" dirty="0" smtClean="0"/>
              <a:t>rigidity or stiffness of the limbs and trunk </a:t>
            </a:r>
          </a:p>
          <a:p>
            <a:r>
              <a:rPr lang="en-US" sz="2000" dirty="0" smtClean="0"/>
              <a:t>postural instability or impaired balance and coordination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2623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776" y="1752600"/>
            <a:ext cx="559612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841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Progression?... YES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progression of Parkinson’s disease varies among different individuals.  Parkinson's </a:t>
            </a:r>
            <a:r>
              <a:rPr lang="en-US" sz="2000" dirty="0"/>
              <a:t>is both chronic, meaning it persists over a long period of time, and progressive, meaning its symptoms grow worse over time. It </a:t>
            </a:r>
            <a:r>
              <a:rPr lang="en-US" sz="2000" dirty="0" smtClean="0"/>
              <a:t>can lead to death.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7266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576263"/>
            <a:ext cx="4133850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892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57</TotalTime>
  <Words>209</Words>
  <Application>Microsoft Office PowerPoint</Application>
  <PresentationFormat>On-screen Show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Couture</vt:lpstr>
      <vt:lpstr>Parkinson’s Disease</vt:lpstr>
      <vt:lpstr>What is it?</vt:lpstr>
      <vt:lpstr>PowerPoint Presentation</vt:lpstr>
      <vt:lpstr>What does it affect?</vt:lpstr>
      <vt:lpstr>PowerPoint Presentation</vt:lpstr>
      <vt:lpstr>Symptoms:</vt:lpstr>
      <vt:lpstr>PowerPoint Presentation</vt:lpstr>
      <vt:lpstr>Progression?... YES</vt:lpstr>
      <vt:lpstr>PowerPoint Presentation</vt:lpstr>
      <vt:lpstr>Treatment:</vt:lpstr>
      <vt:lpstr>PowerPoint Presentation</vt:lpstr>
      <vt:lpstr>Works Cited: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Parkinson’s Disease</dc:title>
  <dc:creator>NIRAL N PATEL (307)</dc:creator>
  <cp:lastModifiedBy>NIRAL N PATEL (307)</cp:lastModifiedBy>
  <cp:revision>7</cp:revision>
  <dcterms:created xsi:type="dcterms:W3CDTF">2012-03-14T13:16:40Z</dcterms:created>
  <dcterms:modified xsi:type="dcterms:W3CDTF">2012-03-14T14:13:56Z</dcterms:modified>
</cp:coreProperties>
</file>